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Macwaters" initials="HM" lastIdx="1" clrIdx="0">
    <p:extLst>
      <p:ext uri="{19B8F6BF-5375-455C-9EA6-DF929625EA0E}">
        <p15:presenceInfo xmlns:p15="http://schemas.microsoft.com/office/powerpoint/2012/main" userId="50de2307e38a4d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F646E-7D6A-441E-AF50-CBCC6B6E1398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7786F-4B10-475A-AF21-FC081765D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7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7A52-E982-2D02-DABA-102AC7D14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2C6CA9-97E2-1543-39AF-1C6EA17AD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D66EB-82C1-B164-8E65-72CD08D9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CA45-BC80-46D7-AC3B-4F81D96D7FF0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66D6A-5B5D-13D7-80FC-6C41F187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32731-C8A8-EA45-54DE-28461389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1CD1-2D13-484A-80A6-A1F8EE03E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1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746DA-D3A4-DBD4-4531-31E58B80C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4FD08-5F7E-60F0-BCFE-BFEE6D82D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0D09D-B408-C69F-769F-1D24AB760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CA45-BC80-46D7-AC3B-4F81D96D7FF0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2F796-AD80-90AA-5BA0-F119FF517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3DD29-E085-85E1-8F61-C2BA10C28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1CD1-2D13-484A-80A6-A1F8EE03E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4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97F76F-8FAA-3C50-82E5-7F5D987640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3B74D-F0DD-7928-1ED0-2DD5B051E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24F98-905F-E94D-C858-306E7BCA9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CA45-BC80-46D7-AC3B-4F81D96D7FF0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E2B16-071A-E7F9-1E4F-41CF0FA9E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53F0B-25BC-6839-AA4B-9F13B9BD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1CD1-2D13-484A-80A6-A1F8EE03E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84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F1EBE-52ED-95FF-EB03-2F34ABD8C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5D973-3B72-6DFF-92C7-E8B6660DF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4FE4D-C2AA-937A-287D-653008D5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CA45-BC80-46D7-AC3B-4F81D96D7FF0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037D6-FE12-B624-D059-6666E8FB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70A07-E909-D4B1-5311-53CD3743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1CD1-2D13-484A-80A6-A1F8EE03E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42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4E82F-0404-6023-1C17-2041A5E7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A20AC-6BD0-FFA8-E4AF-21277C9D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EBB3D-E84F-5F86-40ED-ABD64078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CA45-BC80-46D7-AC3B-4F81D96D7FF0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1AE5A-02EA-B917-6D2B-3B3040CC3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4E15A-E6C5-A1B8-A460-075296D7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1CD1-2D13-484A-80A6-A1F8EE03E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88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5809-E174-716E-7D2D-458E63206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503A0-9FB1-0EC7-26AF-9D62B8B5D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D804B-F56A-A0F3-FC80-F761198F7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B35E7-35ED-5E85-D0CF-9BB026467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CA45-BC80-46D7-AC3B-4F81D96D7FF0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0F323-77E3-620C-3F61-8C1F4B2B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3ACD2-477C-82A6-4A0F-1EB263BD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1CD1-2D13-484A-80A6-A1F8EE03E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24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E0C6D-380C-4FF9-7B2D-E1D6E958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89969-9E6A-D0CE-3DAC-06E9D7576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559EB-731C-1E21-662E-A747CE1C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65D36-6EDA-831A-7DB5-2383DB5DC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DC54D-01B6-C7A8-A53B-2A1E1CDD5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9D2B5-72DA-7EF7-81CA-33F541133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CA45-BC80-46D7-AC3B-4F81D96D7FF0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0ADB83-CBC8-C6A8-C597-274C3DAD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85C804-310B-46FB-6870-0D37B3C3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1CD1-2D13-484A-80A6-A1F8EE03E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02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7BCB-6703-989C-12C8-23182710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0F16F-03B3-C2F0-02BD-8F923BF10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CA45-BC80-46D7-AC3B-4F81D96D7FF0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E7596-2E42-932C-1333-CBCD0560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16F63-B8E1-7B52-D81F-4004D524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1CD1-2D13-484A-80A6-A1F8EE03E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56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273F5F-C58E-B9D1-43CA-394570FE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CA45-BC80-46D7-AC3B-4F81D96D7FF0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F4EDB7-E666-62FB-2B4F-4B5FB9EFD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CF6E7-935F-8EBA-5131-B30CD63C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1CD1-2D13-484A-80A6-A1F8EE03E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08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61C8-DFE0-3164-F45D-7E944486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728D6-FDF9-E9F2-7AB4-50B705243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00B5B-AFEB-7F77-2281-D569650DD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A0EDD-948E-6A90-9385-8B68F4908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CA45-BC80-46D7-AC3B-4F81D96D7FF0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9223A-23C6-C140-F901-D28A76FCB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6244C-AAD1-DC34-D866-7A0C34BB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1CD1-2D13-484A-80A6-A1F8EE03E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28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1EA15-EED5-EAC7-AB76-78C00FA7A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B0B59B-5DBC-A17C-BB0F-64CE892AE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A9F7E-C137-6497-E2A7-B6814322B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1412E-B2AD-A6E9-89EA-6BD1334EA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CA45-BC80-46D7-AC3B-4F81D96D7FF0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0E9B-492D-07BD-9E48-92953318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CB15B-F823-DC1E-E060-5097BC3D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1CD1-2D13-484A-80A6-A1F8EE03E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51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76BE6-6870-5F9C-BD74-91110D0EB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4467-E2D8-D537-EE2B-C05582283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60AFA-E7C5-E337-9B51-BF1EE1FFA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5CA45-BC80-46D7-AC3B-4F81D96D7FF0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37444-A021-EBAB-4C67-D469B2D78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80D34-1DC2-1579-B6E0-CD296E472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B1CD1-2D13-484A-80A6-A1F8EE03E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5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AA9D90-52CB-C39F-D792-6AD6F123F588}"/>
              </a:ext>
            </a:extLst>
          </p:cNvPr>
          <p:cNvSpPr txBox="1"/>
          <p:nvPr/>
        </p:nvSpPr>
        <p:spPr>
          <a:xfrm>
            <a:off x="2754298" y="236370"/>
            <a:ext cx="6130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 TROPHY STICKER POSITIONING GUIDE 2024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7A3EDC-DD8B-0C8F-53EF-18AA80212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1" t="8890" r="1485" b="-2213"/>
          <a:stretch/>
        </p:blipFill>
        <p:spPr>
          <a:xfrm>
            <a:off x="2491620" y="715689"/>
            <a:ext cx="6318034" cy="37213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DFBBC6-4011-BE9E-28DE-5EA0DC419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5" y="507624"/>
            <a:ext cx="2131007" cy="11853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3D7F97-8645-77DC-6E08-77FF8C87C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3" y="4215261"/>
            <a:ext cx="2148396" cy="14006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CFA9FD-7DD4-136E-FD55-A7BA88E310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52"/>
          <a:stretch/>
        </p:blipFill>
        <p:spPr>
          <a:xfrm>
            <a:off x="3608813" y="4622517"/>
            <a:ext cx="4128117" cy="140066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2374B99-827C-9275-2126-EE53A1AA663B}"/>
              </a:ext>
            </a:extLst>
          </p:cNvPr>
          <p:cNvSpPr txBox="1"/>
          <p:nvPr/>
        </p:nvSpPr>
        <p:spPr>
          <a:xfrm>
            <a:off x="397761" y="1760085"/>
            <a:ext cx="210812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Orange Sunstrip 190, Yellow Sunstrip 170, White Sunstrip160</a:t>
            </a:r>
          </a:p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CSCC sticker on top to cover MG Car Club wording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B17EEC-6142-0509-0CED-E040A6289F73}"/>
              </a:ext>
            </a:extLst>
          </p:cNvPr>
          <p:cNvSpPr txBox="1"/>
          <p:nvPr/>
        </p:nvSpPr>
        <p:spPr>
          <a:xfrm>
            <a:off x="499601" y="3686585"/>
            <a:ext cx="1979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Autism Early Support Charity sticker here.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2790FE-0E91-1775-857A-0176A006438F}"/>
              </a:ext>
            </a:extLst>
          </p:cNvPr>
          <p:cNvSpPr txBox="1"/>
          <p:nvPr/>
        </p:nvSpPr>
        <p:spPr>
          <a:xfrm>
            <a:off x="506349" y="5744492"/>
            <a:ext cx="1979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Millers &amp; Yokohama stickers here on both sides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FF650D-10DC-3A38-B501-58CAAB5E8B73}"/>
              </a:ext>
            </a:extLst>
          </p:cNvPr>
          <p:cNvSpPr txBox="1"/>
          <p:nvPr/>
        </p:nvSpPr>
        <p:spPr>
          <a:xfrm>
            <a:off x="9201335" y="672395"/>
            <a:ext cx="2572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here using Myriad Pro bold font white, 50mm high along lower edge of ALL 3 rear windows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11DBDC-B8EC-106B-DAD8-71A5B5DFC42B}"/>
              </a:ext>
            </a:extLst>
          </p:cNvPr>
          <p:cNvSpPr txBox="1"/>
          <p:nvPr/>
        </p:nvSpPr>
        <p:spPr>
          <a:xfrm>
            <a:off x="9201334" y="2192025"/>
            <a:ext cx="2572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Kmaps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sticker here on both sides of car 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7FEE29-D0B7-1773-6A45-3807B15F9799}"/>
              </a:ext>
            </a:extLst>
          </p:cNvPr>
          <p:cNvSpPr txBox="1"/>
          <p:nvPr/>
        </p:nvSpPr>
        <p:spPr>
          <a:xfrm>
            <a:off x="9330431" y="5518392"/>
            <a:ext cx="2572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CSCC MG Trophy sticker here on both sides of car.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2EFD28-E83C-437A-89A6-7D3B9D572BF4}"/>
              </a:ext>
            </a:extLst>
          </p:cNvPr>
          <p:cNvSpPr txBox="1"/>
          <p:nvPr/>
        </p:nvSpPr>
        <p:spPr>
          <a:xfrm>
            <a:off x="3608813" y="6208662"/>
            <a:ext cx="4128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Race sponsor stickers here under rubbing strip or on sill on both sides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7C5A9AF-FE89-CE05-BD58-764D707086FE}"/>
              </a:ext>
            </a:extLst>
          </p:cNvPr>
          <p:cNvCxnSpPr/>
          <p:nvPr/>
        </p:nvCxnSpPr>
        <p:spPr>
          <a:xfrm>
            <a:off x="1704513" y="1100279"/>
            <a:ext cx="3968358" cy="6598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F6E0696-0740-A994-3DB5-BF81C9D6919C}"/>
              </a:ext>
            </a:extLst>
          </p:cNvPr>
          <p:cNvCxnSpPr/>
          <p:nvPr/>
        </p:nvCxnSpPr>
        <p:spPr>
          <a:xfrm flipV="1">
            <a:off x="1580225" y="2858610"/>
            <a:ext cx="2290439" cy="20569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702D5CC-EB16-D176-F8A7-70F548A676EE}"/>
              </a:ext>
            </a:extLst>
          </p:cNvPr>
          <p:cNvCxnSpPr/>
          <p:nvPr/>
        </p:nvCxnSpPr>
        <p:spPr>
          <a:xfrm flipV="1">
            <a:off x="1704513" y="3057416"/>
            <a:ext cx="3701988" cy="18581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0B88B71-A822-EEB7-7A41-E2B04EC6720F}"/>
              </a:ext>
            </a:extLst>
          </p:cNvPr>
          <p:cNvCxnSpPr/>
          <p:nvPr/>
        </p:nvCxnSpPr>
        <p:spPr>
          <a:xfrm flipH="1" flipV="1">
            <a:off x="6320901" y="2681056"/>
            <a:ext cx="3932808" cy="22345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577FCCA-EA93-54BC-CFF1-AC4E52094958}"/>
              </a:ext>
            </a:extLst>
          </p:cNvPr>
          <p:cNvCxnSpPr/>
          <p:nvPr/>
        </p:nvCxnSpPr>
        <p:spPr>
          <a:xfrm flipV="1">
            <a:off x="5406501" y="3178206"/>
            <a:ext cx="1260629" cy="22282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00651C01-2822-010F-FC3E-4F34E6E7C6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56" y="2615489"/>
            <a:ext cx="1507883" cy="792808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C1F18EE-2467-9F81-D6CF-19BE9EC4CD3C}"/>
              </a:ext>
            </a:extLst>
          </p:cNvPr>
          <p:cNvCxnSpPr/>
          <p:nvPr/>
        </p:nvCxnSpPr>
        <p:spPr>
          <a:xfrm flipH="1">
            <a:off x="7430610" y="949394"/>
            <a:ext cx="1899821" cy="12522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4DF9E02-C201-E77C-A26D-83C61BFBD238}"/>
              </a:ext>
            </a:extLst>
          </p:cNvPr>
          <p:cNvSpPr txBox="1"/>
          <p:nvPr/>
        </p:nvSpPr>
        <p:spPr>
          <a:xfrm>
            <a:off x="9284401" y="3264977"/>
            <a:ext cx="2552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CSCC sticker here on both sides of car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50F701-30BF-D7FC-5A41-55550C175E7C}"/>
              </a:ext>
            </a:extLst>
          </p:cNvPr>
          <p:cNvSpPr txBox="1"/>
          <p:nvPr/>
        </p:nvSpPr>
        <p:spPr>
          <a:xfrm>
            <a:off x="8176335" y="6323711"/>
            <a:ext cx="3302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 Trophy Sticker Positioning Guide (front) 2024 </a:t>
            </a: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8E79A-7F90-D9DF-5651-93A04E58D0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18" y="2576362"/>
            <a:ext cx="1019436" cy="101943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2008A2-1272-7A0C-8183-4EEB42D135F1}"/>
              </a:ext>
            </a:extLst>
          </p:cNvPr>
          <p:cNvCxnSpPr/>
          <p:nvPr/>
        </p:nvCxnSpPr>
        <p:spPr>
          <a:xfrm flipV="1">
            <a:off x="1580225" y="2201662"/>
            <a:ext cx="4515775" cy="8557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527E2A-E130-6306-368C-E7248312F503}"/>
              </a:ext>
            </a:extLst>
          </p:cNvPr>
          <p:cNvCxnSpPr>
            <a:stCxn id="64" idx="1"/>
          </p:cNvCxnSpPr>
          <p:nvPr/>
        </p:nvCxnSpPr>
        <p:spPr>
          <a:xfrm flipH="1" flipV="1">
            <a:off x="6498454" y="2467971"/>
            <a:ext cx="3038802" cy="5439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646BD0E-F680-1E98-3C9A-AFA7CC7AAC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262" y="1332664"/>
            <a:ext cx="1760021" cy="791917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541CD1-58A8-6A16-7124-3B807AEE2CF7}"/>
              </a:ext>
            </a:extLst>
          </p:cNvPr>
          <p:cNvCxnSpPr/>
          <p:nvPr/>
        </p:nvCxnSpPr>
        <p:spPr>
          <a:xfrm flipH="1">
            <a:off x="7838983" y="1760085"/>
            <a:ext cx="1491448" cy="4319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FDE98BD-23B6-26B1-C1DE-007F4BBEEA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67" y="4110493"/>
            <a:ext cx="2694008" cy="121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1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111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Macwaters</dc:creator>
  <cp:lastModifiedBy>Heather Macwaters</cp:lastModifiedBy>
  <cp:revision>6</cp:revision>
  <dcterms:created xsi:type="dcterms:W3CDTF">2024-03-27T11:24:43Z</dcterms:created>
  <dcterms:modified xsi:type="dcterms:W3CDTF">2024-03-28T16:25:21Z</dcterms:modified>
</cp:coreProperties>
</file>