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45E5-0C4C-8A58-6C23-34730330F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1CD55-82B3-5FE0-9453-5E353E03B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68A1-3100-BD52-7608-C827982B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216A9-4601-F314-0A53-5049259C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901E-E592-6290-DE15-348B85AF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8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A46F-A309-5E63-EC69-69ED3018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37C06-E01F-22AC-03C4-3188967A4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0D78-0FC8-FD21-CD99-F327083E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48568-8A9D-9D6B-0674-EFFD0B11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A774-9984-01AA-A157-EB48BEB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5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C1A787-E8B2-031D-5358-4CC5B7BE3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4E35E-CDF8-A243-9B29-636587450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53198-67B4-427D-59BC-E182C31C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80CFB-9000-B032-30D2-F6E8152E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BEDAF-D90A-6826-2C86-509A8124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0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547D-B5F1-7355-2F53-1296CE93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4644-E550-D879-9FD4-06ED0B7EA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C5A9-8A3F-F9B2-9CC3-203E8685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A0B5B-7132-0ABE-3A2E-B0FB4E77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C18BF-7CE1-3424-F437-B0FCC0D5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2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E442-5688-A0BE-6616-B4E243BA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6F5FB-FD53-AC53-CE22-D2BB952D4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F7047-0723-B1D1-3D6C-A524ABF2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4A2CB-1C38-43D4-9195-C606A724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AC20D-C50D-E13B-CCA4-23B0A302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5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9AAA-797B-4315-6AAC-BD60FA72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4B202-C0F8-8A27-2CAB-636896572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79ED7-618B-8C7C-615D-FD92E2B65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91EA1-24BB-E8A1-58E3-41BB346F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30E2D-BBC8-1A11-F33A-4AE64048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68228-971A-15C7-4181-CF1039C4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8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BA2D-7E5D-5137-8F4D-453DA60E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413E8-A3E7-A39C-43B7-18D049CF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8C794-D778-3B13-38CC-CDBDE1289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015D0-C996-DC0A-A3E9-F45437A46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AA0C1-3D1C-DEA7-1BB3-9692D72DE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07CF2-6C04-9618-C3BF-97874977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11C852-9BAA-D37A-F369-B1E7CAD3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5C241-C3E7-374C-5583-5868298B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B177-0AA8-347C-0E30-DD94C796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9D6F1-EB83-A9DF-9D13-4957C615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7C0EF-56F2-CE00-EF1D-2FB3875B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385C5-6214-0218-8CBE-27A283B5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3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C4D68-9C4B-4E17-53DC-BA0FFB95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8BB92-A9ED-359A-0436-DF82A800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824B6-A9E9-7E48-8BC1-6E0EE67D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8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8674-77F9-9010-9272-67B577E7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A59FC-22AD-0A9D-B03A-22E2C8A7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552D8-7E1C-A59F-38FF-4C822404F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F4634-9D23-E97B-AE2D-A40601BA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36F1-F60E-3102-A866-845C504C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FCC56-060C-3D35-23AB-4C157373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2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4F76-CD19-D115-3E7E-14A0E7A4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B617B-5DA4-FDAF-A95B-B9ADA4AB0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77D00-2C7A-1941-67E0-4C1E670F6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9C3B5-36FB-7CF1-2057-2BB4076C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EE373-3E6B-7FBE-8819-E0A93530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D9D29-63D5-2062-2C50-34BF662D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3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226D5-21A3-DF5C-99FE-B1C3E91A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CBD3C-2475-2ED3-5074-0BD73E465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911CA-5867-E3DE-E23B-D0C29D60B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BB20-53FA-4989-84AB-AE1D37F7C21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C90F6-D610-BA33-3FBA-01074A144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1936C-228E-2477-C293-A594F59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BDF7-B76C-440F-9838-8FFB6FF0C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74CF-0C2E-E1C8-AF25-62C6CFCEE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8147"/>
            <a:ext cx="9144000" cy="138266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 TROPHY STICKER POSITIONING GUIDE 2024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REAR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746B7-E647-ECC8-F98E-DE5E61B6E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12" y="959277"/>
            <a:ext cx="2337786" cy="1753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1F27C-A3A4-85AB-1E25-76730B4CE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5" y="4153311"/>
            <a:ext cx="3609369" cy="1623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CE766-5648-0C2A-2A59-BD69B2E3A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97" y="959277"/>
            <a:ext cx="4027503" cy="18126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1A2501-7AEA-6F40-4BC0-A315F7002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97" y="4010497"/>
            <a:ext cx="4195690" cy="18882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D8E738-9DBD-A7EB-33F3-0274E65559F7}"/>
              </a:ext>
            </a:extLst>
          </p:cNvPr>
          <p:cNvSpPr txBox="1"/>
          <p:nvPr/>
        </p:nvSpPr>
        <p:spPr>
          <a:xfrm>
            <a:off x="1160504" y="3033599"/>
            <a:ext cx="3391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Millers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Yokohama sticker positions depending on body style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93606B-969E-EB8A-A096-68AB0FE6FE21}"/>
              </a:ext>
            </a:extLst>
          </p:cNvPr>
          <p:cNvSpPr txBox="1"/>
          <p:nvPr/>
        </p:nvSpPr>
        <p:spPr>
          <a:xfrm>
            <a:off x="6640497" y="3141320"/>
            <a:ext cx="419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Protier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media sticker positions depending on body style. Photos show Orange stickers for 190 cars. Yellow for 170, White for 160. 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182E62-4409-91CA-7743-A54301B411BB}"/>
              </a:ext>
            </a:extLst>
          </p:cNvPr>
          <p:cNvSpPr txBox="1"/>
          <p:nvPr/>
        </p:nvSpPr>
        <p:spPr>
          <a:xfrm>
            <a:off x="6640497" y="6223247"/>
            <a:ext cx="4195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 Trophy Sticker Positioning Guide 2024 (rear)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</a:t>
            </a:r>
            <a:r>
              <a:rPr lang="en-US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5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MG TROPHY STICKER POSITIONING GUIDE 2024 REAR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 TROPHY STICKER POSITIONING GUIDE 2024 REAR</dc:title>
  <dc:creator>Heather Macwaters</dc:creator>
  <cp:lastModifiedBy>Heather Macwaters</cp:lastModifiedBy>
  <cp:revision>2</cp:revision>
  <dcterms:created xsi:type="dcterms:W3CDTF">2024-03-27T13:02:00Z</dcterms:created>
  <dcterms:modified xsi:type="dcterms:W3CDTF">2024-03-27T13:43:02Z</dcterms:modified>
</cp:coreProperties>
</file>